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353" r:id="rId15"/>
    <p:sldId id="264" r:id="rId16"/>
    <p:sldId id="357" r:id="rId17"/>
    <p:sldId id="354" r:id="rId18"/>
    <p:sldId id="355" r:id="rId19"/>
    <p:sldId id="356" r:id="rId20"/>
    <p:sldId id="361" r:id="rId21"/>
    <p:sldId id="367" r:id="rId22"/>
    <p:sldId id="358" r:id="rId23"/>
    <p:sldId id="359" r:id="rId24"/>
    <p:sldId id="276" r:id="rId25"/>
    <p:sldId id="275" r:id="rId26"/>
    <p:sldId id="370" r:id="rId27"/>
    <p:sldId id="277" r:id="rId28"/>
    <p:sldId id="278" r:id="rId29"/>
    <p:sldId id="362" r:id="rId30"/>
    <p:sldId id="368" r:id="rId31"/>
    <p:sldId id="365" r:id="rId32"/>
    <p:sldId id="369" r:id="rId33"/>
    <p:sldId id="366" r:id="rId34"/>
    <p:sldId id="364" r:id="rId35"/>
    <p:sldId id="363" r:id="rId36"/>
    <p:sldId id="3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4"/>
    <p:restoredTop sz="96170"/>
  </p:normalViewPr>
  <p:slideViewPr>
    <p:cSldViewPr snapToGrid="0">
      <p:cViewPr varScale="1">
        <p:scale>
          <a:sx n="113" d="100"/>
          <a:sy n="113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16F84EC4-6002-7C47-AC07-CEBDE02631F6}"/>
    <pc:docChg chg="custSel addSld delSld modSld sldOrd">
      <pc:chgData name="Silvia Caldararu" userId="fc8e66e4-48ec-41c8-8127-b05a3d560b48" providerId="ADAL" clId="{16F84EC4-6002-7C47-AC07-CEBDE02631F6}" dt="2024-03-19T11:33:13.503" v="261" actId="20578"/>
      <pc:docMkLst>
        <pc:docMk/>
      </pc:docMkLst>
      <pc:sldChg chg="modSp mod modNotesTx">
        <pc:chgData name="Silvia Caldararu" userId="fc8e66e4-48ec-41c8-8127-b05a3d560b48" providerId="ADAL" clId="{16F84EC4-6002-7C47-AC07-CEBDE02631F6}" dt="2024-03-13T14:25:00.684" v="66" actId="20577"/>
        <pc:sldMkLst>
          <pc:docMk/>
          <pc:sldMk cId="3473290285" sldId="264"/>
        </pc:sldMkLst>
      </pc:sldChg>
      <pc:sldChg chg="modSp mod">
        <pc:chgData name="Silvia Caldararu" userId="fc8e66e4-48ec-41c8-8127-b05a3d560b48" providerId="ADAL" clId="{16F84EC4-6002-7C47-AC07-CEBDE02631F6}" dt="2024-03-19T11:27:39.472" v="260" actId="313"/>
        <pc:sldMkLst>
          <pc:docMk/>
          <pc:sldMk cId="1772245960" sldId="267"/>
        </pc:sldMkLst>
      </pc:sldChg>
      <pc:sldChg chg="modSp mod modNotesTx">
        <pc:chgData name="Silvia Caldararu" userId="fc8e66e4-48ec-41c8-8127-b05a3d560b48" providerId="ADAL" clId="{16F84EC4-6002-7C47-AC07-CEBDE02631F6}" dt="2024-03-13T14:17:08.795" v="49" actId="20577"/>
        <pc:sldMkLst>
          <pc:docMk/>
          <pc:sldMk cId="1170532955" sldId="268"/>
        </pc:sldMkLst>
      </pc:sldChg>
      <pc:sldChg chg="modNotesTx">
        <pc:chgData name="Silvia Caldararu" userId="fc8e66e4-48ec-41c8-8127-b05a3d560b48" providerId="ADAL" clId="{16F84EC4-6002-7C47-AC07-CEBDE02631F6}" dt="2024-03-13T14:17:26.399" v="50"/>
        <pc:sldMkLst>
          <pc:docMk/>
          <pc:sldMk cId="2827242419" sldId="269"/>
        </pc:sldMkLst>
      </pc:sldChg>
      <pc:sldChg chg="modSp add mod modNotesTx">
        <pc:chgData name="Silvia Caldararu" userId="fc8e66e4-48ec-41c8-8127-b05a3d560b48" providerId="ADAL" clId="{16F84EC4-6002-7C47-AC07-CEBDE02631F6}" dt="2024-03-13T15:19:12.642" v="149"/>
        <pc:sldMkLst>
          <pc:docMk/>
          <pc:sldMk cId="2757349375" sldId="275"/>
        </pc:sldMkLst>
      </pc:sldChg>
      <pc:sldChg chg="modSp add mod ord">
        <pc:chgData name="Silvia Caldararu" userId="fc8e66e4-48ec-41c8-8127-b05a3d560b48" providerId="ADAL" clId="{16F84EC4-6002-7C47-AC07-CEBDE02631F6}" dt="2024-03-19T11:33:13.503" v="261" actId="20578"/>
        <pc:sldMkLst>
          <pc:docMk/>
          <pc:sldMk cId="995769442" sldId="276"/>
        </pc:sldMkLst>
      </pc:sldChg>
      <pc:sldChg chg="add modNotesTx">
        <pc:chgData name="Silvia Caldararu" userId="fc8e66e4-48ec-41c8-8127-b05a3d560b48" providerId="ADAL" clId="{16F84EC4-6002-7C47-AC07-CEBDE02631F6}" dt="2024-03-13T15:36:26.406" v="214"/>
        <pc:sldMkLst>
          <pc:docMk/>
          <pc:sldMk cId="3644015735" sldId="277"/>
        </pc:sldMkLst>
      </pc:sldChg>
      <pc:sldChg chg="modSp add mod">
        <pc:chgData name="Silvia Caldararu" userId="fc8e66e4-48ec-41c8-8127-b05a3d560b48" providerId="ADAL" clId="{16F84EC4-6002-7C47-AC07-CEBDE02631F6}" dt="2024-03-13T13:38:53.126" v="16" actId="313"/>
        <pc:sldMkLst>
          <pc:docMk/>
          <pc:sldMk cId="1156163807" sldId="278"/>
        </pc:sldMkLst>
      </pc:sldChg>
      <pc:sldChg chg="modSp mod modNotesTx">
        <pc:chgData name="Silvia Caldararu" userId="fc8e66e4-48ec-41c8-8127-b05a3d560b48" providerId="ADAL" clId="{16F84EC4-6002-7C47-AC07-CEBDE02631F6}" dt="2024-03-13T14:18:14.212" v="51"/>
        <pc:sldMkLst>
          <pc:docMk/>
          <pc:sldMk cId="493416990" sldId="353"/>
        </pc:sldMkLst>
      </pc:sldChg>
      <pc:sldChg chg="modSp mod modNotesTx">
        <pc:chgData name="Silvia Caldararu" userId="fc8e66e4-48ec-41c8-8127-b05a3d560b48" providerId="ADAL" clId="{16F84EC4-6002-7C47-AC07-CEBDE02631F6}" dt="2024-03-13T14:26:44.589" v="72" actId="20577"/>
        <pc:sldMkLst>
          <pc:docMk/>
          <pc:sldMk cId="2851919999" sldId="354"/>
        </pc:sldMkLst>
      </pc:sldChg>
      <pc:sldChg chg="modNotesTx">
        <pc:chgData name="Silvia Caldararu" userId="fc8e66e4-48ec-41c8-8127-b05a3d560b48" providerId="ADAL" clId="{16F84EC4-6002-7C47-AC07-CEBDE02631F6}" dt="2024-03-13T14:32:28.333" v="75" actId="20577"/>
        <pc:sldMkLst>
          <pc:docMk/>
          <pc:sldMk cId="3887269988" sldId="355"/>
        </pc:sldMkLst>
      </pc:sldChg>
      <pc:sldChg chg="modNotesTx">
        <pc:chgData name="Silvia Caldararu" userId="fc8e66e4-48ec-41c8-8127-b05a3d560b48" providerId="ADAL" clId="{16F84EC4-6002-7C47-AC07-CEBDE02631F6}" dt="2024-03-13T14:32:44.516" v="78" actId="20577"/>
        <pc:sldMkLst>
          <pc:docMk/>
          <pc:sldMk cId="3435647309" sldId="356"/>
        </pc:sldMkLst>
      </pc:sldChg>
      <pc:sldChg chg="modNotesTx">
        <pc:chgData name="Silvia Caldararu" userId="fc8e66e4-48ec-41c8-8127-b05a3d560b48" providerId="ADAL" clId="{16F84EC4-6002-7C47-AC07-CEBDE02631F6}" dt="2024-03-13T14:26:18.591" v="69" actId="20577"/>
        <pc:sldMkLst>
          <pc:docMk/>
          <pc:sldMk cId="2645089898" sldId="357"/>
        </pc:sldMkLst>
      </pc:sldChg>
      <pc:sldChg chg="modNotesTx">
        <pc:chgData name="Silvia Caldararu" userId="fc8e66e4-48ec-41c8-8127-b05a3d560b48" providerId="ADAL" clId="{16F84EC4-6002-7C47-AC07-CEBDE02631F6}" dt="2024-03-13T15:15:26.480" v="130"/>
        <pc:sldMkLst>
          <pc:docMk/>
          <pc:sldMk cId="3796358072" sldId="359"/>
        </pc:sldMkLst>
      </pc:sldChg>
      <pc:sldChg chg="modNotesTx">
        <pc:chgData name="Silvia Caldararu" userId="fc8e66e4-48ec-41c8-8127-b05a3d560b48" providerId="ADAL" clId="{16F84EC4-6002-7C47-AC07-CEBDE02631F6}" dt="2024-03-13T15:58:50.601" v="259" actId="20577"/>
        <pc:sldMkLst>
          <pc:docMk/>
          <pc:sldMk cId="2582190263" sldId="366"/>
        </pc:sldMkLst>
      </pc:sldChg>
      <pc:sldChg chg="modSp mod modNotesTx">
        <pc:chgData name="Silvia Caldararu" userId="fc8e66e4-48ec-41c8-8127-b05a3d560b48" providerId="ADAL" clId="{16F84EC4-6002-7C47-AC07-CEBDE02631F6}" dt="2024-03-13T15:11:13.306" v="129" actId="20577"/>
        <pc:sldMkLst>
          <pc:docMk/>
          <pc:sldMk cId="1840501595" sldId="367"/>
        </pc:sldMkLst>
      </pc:sldChg>
      <pc:sldChg chg="modSp mod modNotesTx">
        <pc:chgData name="Silvia Caldararu" userId="fc8e66e4-48ec-41c8-8127-b05a3d560b48" providerId="ADAL" clId="{16F84EC4-6002-7C47-AC07-CEBDE02631F6}" dt="2024-03-13T15:37:32.757" v="225" actId="1076"/>
        <pc:sldMkLst>
          <pc:docMk/>
          <pc:sldMk cId="425032274" sldId="368"/>
        </pc:sldMkLst>
      </pc:sldChg>
      <pc:sldChg chg="modNotesTx">
        <pc:chgData name="Silvia Caldararu" userId="fc8e66e4-48ec-41c8-8127-b05a3d560b48" providerId="ADAL" clId="{16F84EC4-6002-7C47-AC07-CEBDE02631F6}" dt="2024-03-13T15:52:50.268" v="226"/>
        <pc:sldMkLst>
          <pc:docMk/>
          <pc:sldMk cId="3170354860" sldId="369"/>
        </pc:sldMkLst>
      </pc:sldChg>
      <pc:sldChg chg="del">
        <pc:chgData name="Silvia Caldararu" userId="fc8e66e4-48ec-41c8-8127-b05a3d560b48" providerId="ADAL" clId="{16F84EC4-6002-7C47-AC07-CEBDE02631F6}" dt="2024-03-13T10:54:29.999" v="0" actId="2696"/>
        <pc:sldMkLst>
          <pc:docMk/>
          <pc:sldMk cId="2736858685" sldId="370"/>
        </pc:sldMkLst>
      </pc:sldChg>
      <pc:sldChg chg="addSp modSp add mod modNotesTx">
        <pc:chgData name="Silvia Caldararu" userId="fc8e66e4-48ec-41c8-8127-b05a3d560b48" providerId="ADAL" clId="{16F84EC4-6002-7C47-AC07-CEBDE02631F6}" dt="2024-03-13T15:34:30.085" v="213" actId="1076"/>
        <pc:sldMkLst>
          <pc:docMk/>
          <pc:sldMk cId="3275666572" sldId="370"/>
        </pc:sldMkLst>
      </pc:sldChg>
      <pc:sldChg chg="del">
        <pc:chgData name="Silvia Caldararu" userId="fc8e66e4-48ec-41c8-8127-b05a3d560b48" providerId="ADAL" clId="{16F84EC4-6002-7C47-AC07-CEBDE02631F6}" dt="2024-03-13T10:54:29.999" v="0" actId="2696"/>
        <pc:sldMkLst>
          <pc:docMk/>
          <pc:sldMk cId="2624450435" sldId="371"/>
        </pc:sldMkLst>
      </pc:sldChg>
      <pc:sldChg chg="del">
        <pc:chgData name="Silvia Caldararu" userId="fc8e66e4-48ec-41c8-8127-b05a3d560b48" providerId="ADAL" clId="{16F84EC4-6002-7C47-AC07-CEBDE02631F6}" dt="2024-03-13T12:28:40.748" v="1" actId="2696"/>
        <pc:sldMkLst>
          <pc:docMk/>
          <pc:sldMk cId="2771532375" sldId="372"/>
        </pc:sldMkLst>
      </pc:sldChg>
    </pc:docChg>
  </pc:docChgLst>
  <pc:docChgLst>
    <pc:chgData name="Silvia Caldararu" userId="fc8e66e4-48ec-41c8-8127-b05a3d560b48" providerId="ADAL" clId="{BC6E70F4-FDD3-5F42-8F58-076F5C837F1E}"/>
    <pc:docChg chg="modSld">
      <pc:chgData name="Silvia Caldararu" userId="fc8e66e4-48ec-41c8-8127-b05a3d560b48" providerId="ADAL" clId="{BC6E70F4-FDD3-5F42-8F58-076F5C837F1E}" dt="2025-03-18T12:18:02.910" v="0" actId="20577"/>
      <pc:docMkLst>
        <pc:docMk/>
      </pc:docMkLst>
      <pc:sldChg chg="modSp mod">
        <pc:chgData name="Silvia Caldararu" userId="fc8e66e4-48ec-41c8-8127-b05a3d560b48" providerId="ADAL" clId="{BC6E70F4-FDD3-5F42-8F58-076F5C837F1E}" dt="2025-03-18T12:18:02.910" v="0" actId="20577"/>
        <pc:sldMkLst>
          <pc:docMk/>
          <pc:sldMk cId="493416990" sldId="353"/>
        </pc:sldMkLst>
        <pc:spChg chg="mod">
          <ac:chgData name="Silvia Caldararu" userId="fc8e66e4-48ec-41c8-8127-b05a3d560b48" providerId="ADAL" clId="{BC6E70F4-FDD3-5F42-8F58-076F5C837F1E}" dt="2025-03-18T12:18:02.910" v="0" actId="20577"/>
          <ac:spMkLst>
            <pc:docMk/>
            <pc:sldMk cId="493416990" sldId="353"/>
            <ac:spMk id="4" creationId="{029447CF-8612-A460-0BC4-E27ED50903F4}"/>
          </ac:spMkLst>
        </pc:spChg>
      </pc:sldChg>
    </pc:docChg>
  </pc:docChgLst>
  <pc:docChgLst>
    <pc:chgData name="Silvia Caldararu" userId="fc8e66e4-48ec-41c8-8127-b05a3d560b48" providerId="ADAL" clId="{3611DEF0-D3BB-944E-B9BB-54FCC3F4B7DA}"/>
    <pc:docChg chg="undo custSel addSld delSld modSld sldOrd">
      <pc:chgData name="Silvia Caldararu" userId="fc8e66e4-48ec-41c8-8127-b05a3d560b48" providerId="ADAL" clId="{3611DEF0-D3BB-944E-B9BB-54FCC3F4B7DA}" dt="2023-03-22T17:39:30.914" v="3847" actId="20577"/>
      <pc:docMkLst>
        <pc:docMk/>
      </pc:docMkLst>
      <pc:sldChg chg="addSp delSp modSp new mod modClrScheme chgLayout">
        <pc:chgData name="Silvia Caldararu" userId="fc8e66e4-48ec-41c8-8127-b05a3d560b48" providerId="ADAL" clId="{3611DEF0-D3BB-944E-B9BB-54FCC3F4B7DA}" dt="2023-03-16T12:12:25.688" v="225" actId="1076"/>
        <pc:sldMkLst>
          <pc:docMk/>
          <pc:sldMk cId="3558356163" sldId="257"/>
        </pc:sldMkLst>
      </pc:sldChg>
      <pc:sldChg chg="addSp modSp new mod">
        <pc:chgData name="Silvia Caldararu" userId="fc8e66e4-48ec-41c8-8127-b05a3d560b48" providerId="ADAL" clId="{3611DEF0-D3BB-944E-B9BB-54FCC3F4B7DA}" dt="2023-03-16T12:19:53.373" v="228" actId="732"/>
        <pc:sldMkLst>
          <pc:docMk/>
          <pc:sldMk cId="3108534746" sldId="258"/>
        </pc:sldMkLst>
      </pc:sldChg>
      <pc:sldChg chg="addSp modSp new mod">
        <pc:chgData name="Silvia Caldararu" userId="fc8e66e4-48ec-41c8-8127-b05a3d560b48" providerId="ADAL" clId="{3611DEF0-D3BB-944E-B9BB-54FCC3F4B7DA}" dt="2023-03-16T12:26:47.515" v="289" actId="1076"/>
        <pc:sldMkLst>
          <pc:docMk/>
          <pc:sldMk cId="1050077788" sldId="259"/>
        </pc:sldMkLst>
      </pc:sldChg>
      <pc:sldChg chg="addSp modSp new mod">
        <pc:chgData name="Silvia Caldararu" userId="fc8e66e4-48ec-41c8-8127-b05a3d560b48" providerId="ADAL" clId="{3611DEF0-D3BB-944E-B9BB-54FCC3F4B7DA}" dt="2023-03-16T12:29:00.462" v="394" actId="1076"/>
        <pc:sldMkLst>
          <pc:docMk/>
          <pc:sldMk cId="4209238171" sldId="260"/>
        </pc:sldMkLst>
      </pc:sldChg>
      <pc:sldChg chg="addSp modSp new mod">
        <pc:chgData name="Silvia Caldararu" userId="fc8e66e4-48ec-41c8-8127-b05a3d560b48" providerId="ADAL" clId="{3611DEF0-D3BB-944E-B9BB-54FCC3F4B7DA}" dt="2023-03-16T12:44:08.106" v="525" actId="1076"/>
        <pc:sldMkLst>
          <pc:docMk/>
          <pc:sldMk cId="376893331" sldId="261"/>
        </pc:sldMkLst>
      </pc:sldChg>
      <pc:sldChg chg="addSp modSp new mod">
        <pc:chgData name="Silvia Caldararu" userId="fc8e66e4-48ec-41c8-8127-b05a3d560b48" providerId="ADAL" clId="{3611DEF0-D3BB-944E-B9BB-54FCC3F4B7DA}" dt="2023-03-16T12:41:27.765" v="505" actId="1076"/>
        <pc:sldMkLst>
          <pc:docMk/>
          <pc:sldMk cId="2192322874" sldId="262"/>
        </pc:sldMkLst>
      </pc:sldChg>
      <pc:sldChg chg="addSp modSp new mod">
        <pc:chgData name="Silvia Caldararu" userId="fc8e66e4-48ec-41c8-8127-b05a3d560b48" providerId="ADAL" clId="{3611DEF0-D3BB-944E-B9BB-54FCC3F4B7DA}" dt="2023-03-16T13:30:53.104" v="687" actId="20577"/>
        <pc:sldMkLst>
          <pc:docMk/>
          <pc:sldMk cId="3406153946" sldId="263"/>
        </pc:sldMkLst>
      </pc:sldChg>
      <pc:sldChg chg="addSp delSp modSp new mod">
        <pc:chgData name="Silvia Caldararu" userId="fc8e66e4-48ec-41c8-8127-b05a3d560b48" providerId="ADAL" clId="{3611DEF0-D3BB-944E-B9BB-54FCC3F4B7DA}" dt="2023-03-16T14:57:21.002" v="1688" actId="20577"/>
        <pc:sldMkLst>
          <pc:docMk/>
          <pc:sldMk cId="3473290285" sldId="264"/>
        </pc:sldMkLst>
      </pc:sldChg>
      <pc:sldChg chg="addSp modSp new mod">
        <pc:chgData name="Silvia Caldararu" userId="fc8e66e4-48ec-41c8-8127-b05a3d560b48" providerId="ADAL" clId="{3611DEF0-D3BB-944E-B9BB-54FCC3F4B7DA}" dt="2023-03-16T14:06:29.507" v="1177" actId="20577"/>
        <pc:sldMkLst>
          <pc:docMk/>
          <pc:sldMk cId="1727810223" sldId="265"/>
        </pc:sldMkLst>
      </pc:sldChg>
      <pc:sldChg chg="addSp delSp modSp add mod">
        <pc:chgData name="Silvia Caldararu" userId="fc8e66e4-48ec-41c8-8127-b05a3d560b48" providerId="ADAL" clId="{3611DEF0-D3BB-944E-B9BB-54FCC3F4B7DA}" dt="2023-03-16T14:01:35.069" v="1092" actId="20577"/>
        <pc:sldMkLst>
          <pc:docMk/>
          <pc:sldMk cId="3738073596" sldId="266"/>
        </pc:sldMkLst>
      </pc:sldChg>
      <pc:sldChg chg="addSp delSp modSp new mod">
        <pc:chgData name="Silvia Caldararu" userId="fc8e66e4-48ec-41c8-8127-b05a3d560b48" providerId="ADAL" clId="{3611DEF0-D3BB-944E-B9BB-54FCC3F4B7DA}" dt="2023-03-16T14:26:35.036" v="1568" actId="20577"/>
        <pc:sldMkLst>
          <pc:docMk/>
          <pc:sldMk cId="1772245960" sldId="267"/>
        </pc:sldMkLst>
      </pc:sldChg>
      <pc:sldChg chg="addSp modSp new mod">
        <pc:chgData name="Silvia Caldararu" userId="fc8e66e4-48ec-41c8-8127-b05a3d560b48" providerId="ADAL" clId="{3611DEF0-D3BB-944E-B9BB-54FCC3F4B7DA}" dt="2023-03-16T14:41:44.971" v="1625" actId="20577"/>
        <pc:sldMkLst>
          <pc:docMk/>
          <pc:sldMk cId="1170532955" sldId="268"/>
        </pc:sldMkLst>
      </pc:sldChg>
      <pc:sldChg chg="add del">
        <pc:chgData name="Silvia Caldararu" userId="fc8e66e4-48ec-41c8-8127-b05a3d560b48" providerId="ADAL" clId="{3611DEF0-D3BB-944E-B9BB-54FCC3F4B7DA}" dt="2023-03-20T09:30:48.662" v="3835" actId="2696"/>
        <pc:sldMkLst>
          <pc:docMk/>
          <pc:sldMk cId="2827242419" sldId="269"/>
        </pc:sldMkLst>
      </pc:sldChg>
      <pc:sldChg chg="add">
        <pc:chgData name="Silvia Caldararu" userId="fc8e66e4-48ec-41c8-8127-b05a3d560b48" providerId="ADAL" clId="{3611DEF0-D3BB-944E-B9BB-54FCC3F4B7DA}" dt="2023-03-16T14:49:50.995" v="1627"/>
        <pc:sldMkLst>
          <pc:docMk/>
          <pc:sldMk cId="493416990" sldId="353"/>
        </pc:sldMkLst>
      </pc:sldChg>
      <pc:sldChg chg="add">
        <pc:chgData name="Silvia Caldararu" userId="fc8e66e4-48ec-41c8-8127-b05a3d560b48" providerId="ADAL" clId="{3611DEF0-D3BB-944E-B9BB-54FCC3F4B7DA}" dt="2023-03-16T14:56:53.211" v="1663" actId="2890"/>
        <pc:sldMkLst>
          <pc:docMk/>
          <pc:sldMk cId="2851919999" sldId="354"/>
        </pc:sldMkLst>
      </pc:sldChg>
      <pc:sldChg chg="addSp modSp new mod">
        <pc:chgData name="Silvia Caldararu" userId="fc8e66e4-48ec-41c8-8127-b05a3d560b48" providerId="ADAL" clId="{3611DEF0-D3BB-944E-B9BB-54FCC3F4B7DA}" dt="2023-03-16T15:02:33.006" v="1730" actId="1076"/>
        <pc:sldMkLst>
          <pc:docMk/>
          <pc:sldMk cId="3887269988" sldId="355"/>
        </pc:sldMkLst>
      </pc:sldChg>
      <pc:sldChg chg="add del">
        <pc:chgData name="Silvia Caldararu" userId="fc8e66e4-48ec-41c8-8127-b05a3d560b48" providerId="ADAL" clId="{3611DEF0-D3BB-944E-B9BB-54FCC3F4B7DA}" dt="2023-03-16T14:55:16.736" v="1662" actId="2696"/>
        <pc:sldMkLst>
          <pc:docMk/>
          <pc:sldMk cId="1228015143" sldId="356"/>
        </pc:sldMkLst>
      </pc:sldChg>
      <pc:sldChg chg="addSp delSp modSp add mod">
        <pc:chgData name="Silvia Caldararu" userId="fc8e66e4-48ec-41c8-8127-b05a3d560b48" providerId="ADAL" clId="{3611DEF0-D3BB-944E-B9BB-54FCC3F4B7DA}" dt="2023-03-16T15:32:24.780" v="1899" actId="20577"/>
        <pc:sldMkLst>
          <pc:docMk/>
          <pc:sldMk cId="3435647309" sldId="356"/>
        </pc:sldMkLst>
      </pc:sldChg>
      <pc:sldChg chg="addSp delSp modSp add mod">
        <pc:chgData name="Silvia Caldararu" userId="fc8e66e4-48ec-41c8-8127-b05a3d560b48" providerId="ADAL" clId="{3611DEF0-D3BB-944E-B9BB-54FCC3F4B7DA}" dt="2023-03-22T17:39:30.914" v="3847" actId="20577"/>
        <pc:sldMkLst>
          <pc:docMk/>
          <pc:sldMk cId="2645089898" sldId="357"/>
        </pc:sldMkLst>
      </pc:sldChg>
      <pc:sldChg chg="addSp delSp modSp new mod setBg">
        <pc:chgData name="Silvia Caldararu" userId="fc8e66e4-48ec-41c8-8127-b05a3d560b48" providerId="ADAL" clId="{3611DEF0-D3BB-944E-B9BB-54FCC3F4B7DA}" dt="2023-03-16T15:42:07.989" v="2078" actId="26606"/>
        <pc:sldMkLst>
          <pc:docMk/>
          <pc:sldMk cId="2676505999" sldId="358"/>
        </pc:sldMkLst>
      </pc:sldChg>
      <pc:sldChg chg="addSp modSp new mod">
        <pc:chgData name="Silvia Caldararu" userId="fc8e66e4-48ec-41c8-8127-b05a3d560b48" providerId="ADAL" clId="{3611DEF0-D3BB-944E-B9BB-54FCC3F4B7DA}" dt="2023-03-16T15:47:44.220" v="2310" actId="790"/>
        <pc:sldMkLst>
          <pc:docMk/>
          <pc:sldMk cId="3796358072" sldId="359"/>
        </pc:sldMkLst>
      </pc:sldChg>
      <pc:sldChg chg="modSp new del mod">
        <pc:chgData name="Silvia Caldararu" userId="fc8e66e4-48ec-41c8-8127-b05a3d560b48" providerId="ADAL" clId="{3611DEF0-D3BB-944E-B9BB-54FCC3F4B7DA}" dt="2023-03-16T15:58:29.729" v="2315" actId="2696"/>
        <pc:sldMkLst>
          <pc:docMk/>
          <pc:sldMk cId="1795504170" sldId="360"/>
        </pc:sldMkLst>
      </pc:sldChg>
      <pc:sldChg chg="addSp modSp new mod">
        <pc:chgData name="Silvia Caldararu" userId="fc8e66e4-48ec-41c8-8127-b05a3d560b48" providerId="ADAL" clId="{3611DEF0-D3BB-944E-B9BB-54FCC3F4B7DA}" dt="2023-03-16T16:23:30.087" v="2366" actId="1076"/>
        <pc:sldMkLst>
          <pc:docMk/>
          <pc:sldMk cId="4252551491" sldId="360"/>
        </pc:sldMkLst>
      </pc:sldChg>
      <pc:sldChg chg="addSp modSp new mod">
        <pc:chgData name="Silvia Caldararu" userId="fc8e66e4-48ec-41c8-8127-b05a3d560b48" providerId="ADAL" clId="{3611DEF0-D3BB-944E-B9BB-54FCC3F4B7DA}" dt="2023-03-20T09:36:07.110" v="3843" actId="1076"/>
        <pc:sldMkLst>
          <pc:docMk/>
          <pc:sldMk cId="1329076836" sldId="361"/>
        </pc:sldMkLst>
      </pc:sldChg>
      <pc:sldChg chg="addSp modSp new mod">
        <pc:chgData name="Silvia Caldararu" userId="fc8e66e4-48ec-41c8-8127-b05a3d560b48" providerId="ADAL" clId="{3611DEF0-D3BB-944E-B9BB-54FCC3F4B7DA}" dt="2023-03-16T17:02:32.579" v="2818" actId="20577"/>
        <pc:sldMkLst>
          <pc:docMk/>
          <pc:sldMk cId="3323930084" sldId="362"/>
        </pc:sldMkLst>
      </pc:sldChg>
      <pc:sldChg chg="addSp modSp new mod ord">
        <pc:chgData name="Silvia Caldararu" userId="fc8e66e4-48ec-41c8-8127-b05a3d560b48" providerId="ADAL" clId="{3611DEF0-D3BB-944E-B9BB-54FCC3F4B7DA}" dt="2023-03-16T17:33:14.653" v="3263" actId="20578"/>
        <pc:sldMkLst>
          <pc:docMk/>
          <pc:sldMk cId="2177784563" sldId="363"/>
        </pc:sldMkLst>
      </pc:sldChg>
      <pc:sldChg chg="addSp modSp new mod ord">
        <pc:chgData name="Silvia Caldararu" userId="fc8e66e4-48ec-41c8-8127-b05a3d560b48" providerId="ADAL" clId="{3611DEF0-D3BB-944E-B9BB-54FCC3F4B7DA}" dt="2023-03-16T17:33:19.518" v="3264" actId="20578"/>
        <pc:sldMkLst>
          <pc:docMk/>
          <pc:sldMk cId="2228266276" sldId="364"/>
        </pc:sldMkLst>
      </pc:sldChg>
      <pc:sldChg chg="addSp modSp new mod">
        <pc:chgData name="Silvia Caldararu" userId="fc8e66e4-48ec-41c8-8127-b05a3d560b48" providerId="ADAL" clId="{3611DEF0-D3BB-944E-B9BB-54FCC3F4B7DA}" dt="2023-03-18T11:53:56.481" v="3472" actId="313"/>
        <pc:sldMkLst>
          <pc:docMk/>
          <pc:sldMk cId="3091300480" sldId="365"/>
        </pc:sldMkLst>
      </pc:sldChg>
      <pc:sldChg chg="addSp delSp modSp new mod">
        <pc:chgData name="Silvia Caldararu" userId="fc8e66e4-48ec-41c8-8127-b05a3d560b48" providerId="ADAL" clId="{3611DEF0-D3BB-944E-B9BB-54FCC3F4B7DA}" dt="2023-03-16T16:44:27.635" v="2667" actId="1076"/>
        <pc:sldMkLst>
          <pc:docMk/>
          <pc:sldMk cId="2582190263" sldId="366"/>
        </pc:sldMkLst>
      </pc:sldChg>
      <pc:sldChg chg="addSp modSp new mod">
        <pc:chgData name="Silvia Caldararu" userId="fc8e66e4-48ec-41c8-8127-b05a3d560b48" providerId="ADAL" clId="{3611DEF0-D3BB-944E-B9BB-54FCC3F4B7DA}" dt="2023-03-16T16:50:23.302" v="2692" actId="1076"/>
        <pc:sldMkLst>
          <pc:docMk/>
          <pc:sldMk cId="1840501595" sldId="367"/>
        </pc:sldMkLst>
      </pc:sldChg>
      <pc:sldChg chg="addSp modSp add mod ord">
        <pc:chgData name="Silvia Caldararu" userId="fc8e66e4-48ec-41c8-8127-b05a3d560b48" providerId="ADAL" clId="{3611DEF0-D3BB-944E-B9BB-54FCC3F4B7DA}" dt="2023-03-18T11:45:48.545" v="3274" actId="1076"/>
        <pc:sldMkLst>
          <pc:docMk/>
          <pc:sldMk cId="425032274" sldId="368"/>
        </pc:sldMkLst>
      </pc:sldChg>
      <pc:sldChg chg="addSp modSp new mod">
        <pc:chgData name="Silvia Caldararu" userId="fc8e66e4-48ec-41c8-8127-b05a3d560b48" providerId="ADAL" clId="{3611DEF0-D3BB-944E-B9BB-54FCC3F4B7DA}" dt="2023-03-18T12:02:26.406" v="3672" actId="20577"/>
        <pc:sldMkLst>
          <pc:docMk/>
          <pc:sldMk cId="3170354860" sldId="369"/>
        </pc:sldMkLst>
      </pc:sldChg>
      <pc:sldChg chg="addSp modSp new mod">
        <pc:chgData name="Silvia Caldararu" userId="fc8e66e4-48ec-41c8-8127-b05a3d560b48" providerId="ADAL" clId="{3611DEF0-D3BB-944E-B9BB-54FCC3F4B7DA}" dt="2023-03-18T12:15:06.524" v="3822" actId="1076"/>
        <pc:sldMkLst>
          <pc:docMk/>
          <pc:sldMk cId="2736858685" sldId="370"/>
        </pc:sldMkLst>
      </pc:sldChg>
      <pc:sldChg chg="addSp delSp modSp add mod">
        <pc:chgData name="Silvia Caldararu" userId="fc8e66e4-48ec-41c8-8127-b05a3d560b48" providerId="ADAL" clId="{3611DEF0-D3BB-944E-B9BB-54FCC3F4B7DA}" dt="2023-03-18T18:14:30.512" v="3833" actId="1076"/>
        <pc:sldMkLst>
          <pc:docMk/>
          <pc:sldMk cId="2624450435" sldId="371"/>
        </pc:sldMkLst>
      </pc:sldChg>
      <pc:sldChg chg="addSp delSp new mod modClrScheme chgLayout">
        <pc:chgData name="Silvia Caldararu" userId="fc8e66e4-48ec-41c8-8127-b05a3d560b48" providerId="ADAL" clId="{3611DEF0-D3BB-944E-B9BB-54FCC3F4B7DA}" dt="2023-03-20T09:49:34.816" v="3846"/>
        <pc:sldMkLst>
          <pc:docMk/>
          <pc:sldMk cId="2771532375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A111B-1FA0-C54B-A21C-5E0E7015BE53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B8F27-FD7C-D44A-8B0D-7EEAAC31EB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02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I, chapter 8, figure 8.6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86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/full/10.1126/sciadv.aba2724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99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link.springer.com</a:t>
            </a:r>
            <a:r>
              <a:rPr lang="en-GB" dirty="0"/>
              <a:t>/article/10.1007/s40725-021-00142-x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312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II, chapter 2, figure FAQ 2.3.1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28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/10.1126/science.aal4108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3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94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ipad.fas.usda.gov</a:t>
            </a:r>
            <a:r>
              <a:rPr lang="en-GB" dirty="0"/>
              <a:t>/</a:t>
            </a:r>
            <a:r>
              <a:rPr lang="en-GB" dirty="0" err="1"/>
              <a:t>ogamaps</a:t>
            </a:r>
            <a:r>
              <a:rPr lang="en-GB" dirty="0"/>
              <a:t>/</a:t>
            </a:r>
            <a:r>
              <a:rPr lang="en-GB" dirty="0" err="1"/>
              <a:t>Default.aspx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0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II, chapter 5, figure 5.9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43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8, figure 8.6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28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4.13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93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62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4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11.18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05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53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44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II, chapter 5, figure 5.5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B8F27-FD7C-D44A-8B0D-7EEAAC31EBD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7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9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5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47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4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44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3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02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9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92F9A-20AF-2947-8721-AB3510FE7571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7EF32-A90C-8541-8E24-197EB6A24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5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A776-90C5-11B2-D179-7466FE22A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Droughts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EC1C-B072-4654-ECCC-27F44E03F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55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4D47-F2DC-CC87-94E3-1739ACCE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Drought effect on plants</a:t>
            </a:r>
          </a:p>
        </p:txBody>
      </p:sp>
      <p:pic>
        <p:nvPicPr>
          <p:cNvPr id="6146" name="Picture 2" descr="how plants transport food and water – The Science Shifu">
            <a:extLst>
              <a:ext uri="{FF2B5EF4-FFF2-40B4-BE49-F238E27FC236}">
                <a16:creationId xmlns:a16="http://schemas.microsoft.com/office/drawing/2014/main" id="{B3CF15E1-7D5A-CE8C-3FF7-C64CFD0A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726" y="0"/>
            <a:ext cx="381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1CA16-FBE8-5D4A-F5A5-587299CACAEA}"/>
              </a:ext>
            </a:extLst>
          </p:cNvPr>
          <p:cNvSpPr txBox="1"/>
          <p:nvPr/>
        </p:nvSpPr>
        <p:spPr>
          <a:xfrm>
            <a:off x="1071154" y="2390503"/>
            <a:ext cx="50248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Plants take up water from the soil, transport it through their stem and lose it through transpiration in the leaves</a:t>
            </a:r>
          </a:p>
          <a:p>
            <a:endParaRPr lang="en-GB" dirty="0"/>
          </a:p>
          <a:p>
            <a:r>
              <a:rPr lang="en-GB" dirty="0"/>
              <a:t>Water flow needs to be sustained to maintain turgor (tension in the stem) and nutrient uptake</a:t>
            </a:r>
          </a:p>
          <a:p>
            <a:endParaRPr lang="en-GB" dirty="0"/>
          </a:p>
          <a:p>
            <a:r>
              <a:rPr lang="en-GB" dirty="0"/>
              <a:t>Breaking the water stream can lead to cavitation (damage to transport vessels)</a:t>
            </a:r>
          </a:p>
        </p:txBody>
      </p:sp>
    </p:spTree>
    <p:extLst>
      <p:ext uri="{BB962C8B-B14F-4D97-AF65-F5344CB8AC3E}">
        <p14:creationId xmlns:p14="http://schemas.microsoft.com/office/powerpoint/2010/main" val="17278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4D47-F2DC-CC87-94E3-1739ACCE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Drought effect on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EE74A-E12C-7EBF-50F0-3F83B2E9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9" y="1797462"/>
            <a:ext cx="5633468" cy="3924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727ED-E377-3070-266E-C425D7F07F0D}"/>
              </a:ext>
            </a:extLst>
          </p:cNvPr>
          <p:cNvSpPr txBox="1"/>
          <p:nvPr/>
        </p:nvSpPr>
        <p:spPr>
          <a:xfrm>
            <a:off x="6635931" y="2325189"/>
            <a:ext cx="3971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Plants have control of water loss through closing their stomata</a:t>
            </a:r>
          </a:p>
          <a:p>
            <a:endParaRPr lang="en-GB" dirty="0"/>
          </a:p>
          <a:p>
            <a:r>
              <a:rPr lang="en-GB" dirty="0"/>
              <a:t>But there is a trade-off with CO</a:t>
            </a:r>
            <a:r>
              <a:rPr lang="en-GB" baseline="-25000" dirty="0"/>
              <a:t>2</a:t>
            </a:r>
            <a:r>
              <a:rPr lang="en-GB" dirty="0"/>
              <a:t> uptake and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7380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076F-ACD1-670C-A7A0-B4D0CAE5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strategies in response to drought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2198D0-9845-DAC9-0AD3-D07A89B2D2E2}"/>
              </a:ext>
            </a:extLst>
          </p:cNvPr>
          <p:cNvSpPr/>
          <p:nvPr/>
        </p:nvSpPr>
        <p:spPr>
          <a:xfrm>
            <a:off x="1363088" y="2104440"/>
            <a:ext cx="3566160" cy="395804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Maintain water flow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Keep stomata open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Continue photosynthesis 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Fix transport vessels when they get damaged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Potential death from vessel damage and hydraulic failure</a:t>
            </a:r>
            <a:endParaRPr lang="en-GB" sz="2000" dirty="0">
              <a:latin typeface="Georgia" panose="02040502050405020303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66A79D-F5B2-F3D3-688F-1AADB516C800}"/>
              </a:ext>
            </a:extLst>
          </p:cNvPr>
          <p:cNvSpPr/>
          <p:nvPr/>
        </p:nvSpPr>
        <p:spPr>
          <a:xfrm>
            <a:off x="6871260" y="2104440"/>
            <a:ext cx="3566160" cy="395804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Reduce water flow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Close stomata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Reduce photosynthesis 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Transport vessels do not get damaged</a:t>
            </a:r>
          </a:p>
          <a:p>
            <a:pPr algn="ctr">
              <a:spcAft>
                <a:spcPts val="1200"/>
              </a:spcAft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</a:rPr>
              <a:t>Potential death from carbon starvation</a:t>
            </a:r>
            <a:endParaRPr lang="en-GB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4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8FC3-BB7F-641A-7674-6F941A98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4" y="2766218"/>
            <a:ext cx="408649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Factors that affect drought frequency and intensity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63D97-8F15-B807-05F9-977AA652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60" y="190500"/>
            <a:ext cx="6451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6F62-0AA9-626E-22EE-7AC1592E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Near-term global precipitation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CDD72-0149-2A15-26D3-8ABC3FB6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3" y="1494940"/>
            <a:ext cx="7052503" cy="4709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447CF-8612-A460-0BC4-E27ED50903F4}"/>
              </a:ext>
            </a:extLst>
          </p:cNvPr>
          <p:cNvSpPr txBox="1"/>
          <p:nvPr/>
        </p:nvSpPr>
        <p:spPr>
          <a:xfrm>
            <a:off x="441788" y="2557236"/>
            <a:ext cx="4171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Much higher uncertainty than temperature, across the globe</a:t>
            </a:r>
          </a:p>
          <a:p>
            <a:endParaRPr lang="en-GB" dirty="0"/>
          </a:p>
          <a:p>
            <a:r>
              <a:rPr lang="en-GB" dirty="0"/>
              <a:t>Drying in the Amazon corresponding to projected temperature increase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1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9F1-C8D0-77B4-B544-FAFE1E8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Observed recent changes in drought intensity and duration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15D28-4169-A264-B1B9-6AF1B018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9" y="2363153"/>
            <a:ext cx="11016381" cy="35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9F1-C8D0-77B4-B544-FAFE1E8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changes </a:t>
            </a:r>
            <a:r>
              <a:rPr lang="en-GB" dirty="0"/>
              <a:t>in drought intensity and duration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B754D-CD02-A899-94BF-6D1E69E8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69637"/>
            <a:ext cx="7772400" cy="46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9F1-C8D0-77B4-B544-FAFE1E8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Predicted changes in drought intensity and frequency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B5E65-95A8-5510-B7D7-FB2C8FDB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05" y="2244430"/>
            <a:ext cx="9860789" cy="38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1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F4E9-1F55-761F-90E9-5194300E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Compound events: droughts and heatwaves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7542C-7EF9-E9FC-0319-AD7FAC64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166" y="1983176"/>
            <a:ext cx="7772400" cy="43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6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F4E9-1F55-761F-90E9-5194300E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Compound events: droughts and heatwaves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965F-5FD5-EAAC-3AD6-004E492B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8276"/>
            <a:ext cx="4729102" cy="3929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18B29-9F15-44BD-C504-5B4D5CC7AD30}"/>
              </a:ext>
            </a:extLst>
          </p:cNvPr>
          <p:cNvSpPr txBox="1"/>
          <p:nvPr/>
        </p:nvSpPr>
        <p:spPr>
          <a:xfrm>
            <a:off x="6008915" y="2403566"/>
            <a:ext cx="4506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temperatures can further exacerbate meteorological droughts through increased evaporation</a:t>
            </a:r>
          </a:p>
          <a:p>
            <a:endParaRPr lang="en-GB" dirty="0"/>
          </a:p>
          <a:p>
            <a:r>
              <a:rPr lang="en-GB" dirty="0"/>
              <a:t>Heat stress can also affect biological function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4D6EA-8477-AE54-D5BB-00549F4E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 extremes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18D90-2EF7-27F6-2FFD-8332ABBCC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22" y="1690688"/>
            <a:ext cx="4157155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upercharged Climate: Rain Bombs, Flash Flooding and Destruction | Report  | Climate Council">
            <a:extLst>
              <a:ext uri="{FF2B5EF4-FFF2-40B4-BE49-F238E27FC236}">
                <a16:creationId xmlns:a16="http://schemas.microsoft.com/office/drawing/2014/main" id="{39B1448E-9064-C8DD-CE73-08F10817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77" y="3200400"/>
            <a:ext cx="1823113" cy="121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ought | World Meteorological Organization">
            <a:extLst>
              <a:ext uri="{FF2B5EF4-FFF2-40B4-BE49-F238E27FC236}">
                <a16:creationId xmlns:a16="http://schemas.microsoft.com/office/drawing/2014/main" id="{05D5602D-EFF0-5929-6E6C-097887FB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93" y="3983220"/>
            <a:ext cx="1583146" cy="105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56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BFD3-D09F-1F35-06DB-6F832E9F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decline in productivity</a:t>
            </a:r>
          </a:p>
        </p:txBody>
      </p:sp>
      <p:pic>
        <p:nvPicPr>
          <p:cNvPr id="3" name="Picture 2" descr="Drought and Climate Change | Union of Concerned Scientists">
            <a:extLst>
              <a:ext uri="{FF2B5EF4-FFF2-40B4-BE49-F238E27FC236}">
                <a16:creationId xmlns:a16="http://schemas.microsoft.com/office/drawing/2014/main" id="{F54ADD35-3541-8D41-C7E1-138B45D2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2" y="1731261"/>
            <a:ext cx="5339448" cy="24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orests taking longer to recover from drought due to hotter temperatures,  study says | LAist - NPR News for Southern California - 89.3 FM">
            <a:extLst>
              <a:ext uri="{FF2B5EF4-FFF2-40B4-BE49-F238E27FC236}">
                <a16:creationId xmlns:a16="http://schemas.microsoft.com/office/drawing/2014/main" id="{9F2351BB-37C3-BC73-C863-03D422C6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57" y="4468866"/>
            <a:ext cx="3598238" cy="202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5F5F3-95F3-3DC6-A9F8-5703F414F30D}"/>
              </a:ext>
            </a:extLst>
          </p:cNvPr>
          <p:cNvSpPr txBox="1"/>
          <p:nvPr/>
        </p:nvSpPr>
        <p:spPr>
          <a:xfrm>
            <a:off x="6635933" y="2690336"/>
            <a:ext cx="5120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Decrease in photosynthesis due to closing of stomata</a:t>
            </a:r>
          </a:p>
          <a:p>
            <a:endParaRPr lang="en-GB" dirty="0"/>
          </a:p>
          <a:p>
            <a:r>
              <a:rPr lang="en-GB" dirty="0"/>
              <a:t>Decrease in growth or plant death</a:t>
            </a:r>
          </a:p>
          <a:p>
            <a:endParaRPr lang="en-GB" dirty="0"/>
          </a:p>
          <a:p>
            <a:r>
              <a:rPr lang="en-GB" dirty="0"/>
              <a:t>Both crops and natural ecosystems  </a:t>
            </a:r>
          </a:p>
        </p:txBody>
      </p:sp>
    </p:spTree>
    <p:extLst>
      <p:ext uri="{BB962C8B-B14F-4D97-AF65-F5344CB8AC3E}">
        <p14:creationId xmlns:p14="http://schemas.microsoft.com/office/powerpoint/2010/main" val="132907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D10D-74C9-B630-0D8E-6655E87B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Drought risk to crops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3F93D-9E38-036F-B16E-84A8818A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" y="2191595"/>
            <a:ext cx="11433662" cy="36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0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F5A7-B6ED-222F-158D-AF713655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Timing of droughts matters for biological activity</a:t>
            </a:r>
            <a:endParaRPr lang="en-GB" dirty="0"/>
          </a:p>
        </p:txBody>
      </p:sp>
      <p:pic>
        <p:nvPicPr>
          <p:cNvPr id="3" name="Picture 2" descr="Average precipitation (rain/snow) in New Delhi, India   Copyright © 2023  weather-and-climate.com  ">
            <a:extLst>
              <a:ext uri="{FF2B5EF4-FFF2-40B4-BE49-F238E27FC236}">
                <a16:creationId xmlns:a16="http://schemas.microsoft.com/office/drawing/2014/main" id="{BEE15E72-2C22-108A-63C9-A490AEF3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4123"/>
            <a:ext cx="5551654" cy="183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model for seasonality and distribution of leaf area index of forests and  its application to China">
            <a:extLst>
              <a:ext uri="{FF2B5EF4-FFF2-40B4-BE49-F238E27FC236}">
                <a16:creationId xmlns:a16="http://schemas.microsoft.com/office/drawing/2014/main" id="{5F05EAD4-E03A-B4D2-E5F3-F5DBAF0E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89" y="4131284"/>
            <a:ext cx="4849493" cy="245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CF3FD-52F8-3BB4-3677-17D2291595B9}"/>
              </a:ext>
            </a:extLst>
          </p:cNvPr>
          <p:cNvSpPr txBox="1"/>
          <p:nvPr/>
        </p:nvSpPr>
        <p:spPr>
          <a:xfrm>
            <a:off x="7328262" y="3318692"/>
            <a:ext cx="3644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Plants are more vulnerable to drought if they don’t have enough resources to deal with the carbon 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50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60F5-F01E-1329-0F41-791EC90C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8" y="367878"/>
            <a:ext cx="10787743" cy="1325563"/>
          </a:xfrm>
        </p:spPr>
        <p:txBody>
          <a:bodyPr/>
          <a:lstStyle/>
          <a:p>
            <a:r>
              <a:rPr lang="en-GB" dirty="0"/>
              <a:t>Droughts can also mean more productivity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01F3EAA-9C76-C237-EEED-89EC84C7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49166"/>
            <a:ext cx="3420291" cy="266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57877547-AC69-BA46-A0C9-2983C19F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3664131"/>
            <a:ext cx="7014753" cy="29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D0971-9F96-B21B-2F2C-CA1857B4C40D}"/>
              </a:ext>
            </a:extLst>
          </p:cNvPr>
          <p:cNvSpPr txBox="1"/>
          <p:nvPr/>
        </p:nvSpPr>
        <p:spPr>
          <a:xfrm>
            <a:off x="1414444" y="4514555"/>
            <a:ext cx="226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Soil moisture anomaly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19B0F-FF3C-2450-D164-8B1CB2202133}"/>
              </a:ext>
            </a:extLst>
          </p:cNvPr>
          <p:cNvSpPr txBox="1"/>
          <p:nvPr/>
        </p:nvSpPr>
        <p:spPr>
          <a:xfrm>
            <a:off x="4995517" y="2031078"/>
            <a:ext cx="531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European drought 2018-2019</a:t>
            </a:r>
          </a:p>
          <a:p>
            <a:endParaRPr lang="en-GB" dirty="0"/>
          </a:p>
          <a:p>
            <a:r>
              <a:rPr lang="en-GB" dirty="0"/>
              <a:t>Parts of Europe took advantage of the warm, sunny spring (A) and carried on increased growth into summer (B)</a:t>
            </a:r>
          </a:p>
        </p:txBody>
      </p:sp>
    </p:spTree>
    <p:extLst>
      <p:ext uri="{BB962C8B-B14F-4D97-AF65-F5344CB8AC3E}">
        <p14:creationId xmlns:p14="http://schemas.microsoft.com/office/powerpoint/2010/main" val="379635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FC5-FC72-ABFB-8392-9DA348B2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Increased vulnerability: drought + insect attack</a:t>
            </a:r>
          </a:p>
        </p:txBody>
      </p:sp>
      <p:pic>
        <p:nvPicPr>
          <p:cNvPr id="3" name="Picture 8" descr="Norway spruce trees killed by the spruce bark beetle, Austria, Northern...  | Download Scientific Diagram">
            <a:extLst>
              <a:ext uri="{FF2B5EF4-FFF2-40B4-BE49-F238E27FC236}">
                <a16:creationId xmlns:a16="http://schemas.microsoft.com/office/drawing/2014/main" id="{846E30C0-6B40-030E-474F-73B1A83F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65" y="2234443"/>
            <a:ext cx="5388565" cy="30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56E2E-89A4-C3C5-5D5A-A57CCA1BEE00}"/>
              </a:ext>
            </a:extLst>
          </p:cNvPr>
          <p:cNvSpPr txBox="1"/>
          <p:nvPr/>
        </p:nvSpPr>
        <p:spPr>
          <a:xfrm>
            <a:off x="838200" y="2404152"/>
            <a:ext cx="3821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Plants use resources to defend and recover from an insect attack</a:t>
            </a:r>
          </a:p>
          <a:p>
            <a:endParaRPr lang="en-GB" dirty="0"/>
          </a:p>
          <a:p>
            <a:r>
              <a:rPr lang="en-GB" dirty="0"/>
              <a:t>Prolonged drought and heat stress causes a decrease in carbon uptake and reserves</a:t>
            </a:r>
          </a:p>
          <a:p>
            <a:endParaRPr lang="en-GB" dirty="0"/>
          </a:p>
          <a:p>
            <a:r>
              <a:rPr lang="en-GB" dirty="0"/>
              <a:t>Droughted trees are more vulnerable to insect attacks, leading to increased mortality</a:t>
            </a:r>
          </a:p>
        </p:txBody>
      </p:sp>
    </p:spTree>
    <p:extLst>
      <p:ext uri="{BB962C8B-B14F-4D97-AF65-F5344CB8AC3E}">
        <p14:creationId xmlns:p14="http://schemas.microsoft.com/office/powerpoint/2010/main" val="99576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A51D-D47C-2722-8DC9-C5BFBEF6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Increased vulnerability: drought + insect attack</a:t>
            </a:r>
          </a:p>
        </p:txBody>
      </p:sp>
      <p:pic>
        <p:nvPicPr>
          <p:cNvPr id="13314" name="Picture 2" descr="Fig. 4">
            <a:extLst>
              <a:ext uri="{FF2B5EF4-FFF2-40B4-BE49-F238E27FC236}">
                <a16:creationId xmlns:a16="http://schemas.microsoft.com/office/drawing/2014/main" id="{692DCC8E-A303-EC4D-1563-640CC92E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62" y="2061369"/>
            <a:ext cx="6097769" cy="27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0A822-89E3-61EE-6CE6-DD41A56F6D80}"/>
              </a:ext>
            </a:extLst>
          </p:cNvPr>
          <p:cNvSpPr txBox="1"/>
          <p:nvPr/>
        </p:nvSpPr>
        <p:spPr>
          <a:xfrm>
            <a:off x="838200" y="2393878"/>
            <a:ext cx="4089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 species can have different range shifts, altering their interactions</a:t>
            </a:r>
          </a:p>
          <a:p>
            <a:endParaRPr lang="en-GB" dirty="0"/>
          </a:p>
          <a:p>
            <a:r>
              <a:rPr lang="en-GB" dirty="0"/>
              <a:t>Example – bark beetles shift their ranges north exposing new ecosystems to their effects and affecting plants that are not adapted to their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30AA6-CB4E-0CB3-A83F-C47688A513AF}"/>
              </a:ext>
            </a:extLst>
          </p:cNvPr>
          <p:cNvSpPr txBox="1"/>
          <p:nvPr/>
        </p:nvSpPr>
        <p:spPr>
          <a:xfrm>
            <a:off x="6302387" y="4982646"/>
            <a:ext cx="455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Probability of bark beetle attack to pine stands</a:t>
            </a:r>
          </a:p>
        </p:txBody>
      </p:sp>
    </p:spTree>
    <p:extLst>
      <p:ext uri="{BB962C8B-B14F-4D97-AF65-F5344CB8AC3E}">
        <p14:creationId xmlns:p14="http://schemas.microsoft.com/office/powerpoint/2010/main" val="275734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A5F6-9CF6-7431-FF44-6A4CD368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Increased vulnerability:  drought + wildfires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4672B-1291-BC3D-5606-4FEBFE61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88613"/>
            <a:ext cx="4935260" cy="3280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C5461-246E-A462-5958-6F2C7E3D99E4}"/>
              </a:ext>
            </a:extLst>
          </p:cNvPr>
          <p:cNvSpPr txBox="1"/>
          <p:nvPr/>
        </p:nvSpPr>
        <p:spPr>
          <a:xfrm>
            <a:off x="6418542" y="2690336"/>
            <a:ext cx="4530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Wildfires occur naturally but can potentially increase with climate change</a:t>
            </a:r>
          </a:p>
          <a:p>
            <a:endParaRPr lang="en-GB" dirty="0"/>
          </a:p>
          <a:p>
            <a:r>
              <a:rPr lang="en-GB" dirty="0"/>
              <a:t>Can affect already vulnerable and unstable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6AD9C-B2FA-7B34-ADEF-25EC971C3034}"/>
              </a:ext>
            </a:extLst>
          </p:cNvPr>
          <p:cNvSpPr txBox="1"/>
          <p:nvPr/>
        </p:nvSpPr>
        <p:spPr>
          <a:xfrm>
            <a:off x="2599129" y="5167311"/>
            <a:ext cx="14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Western USA</a:t>
            </a:r>
          </a:p>
        </p:txBody>
      </p:sp>
    </p:spTree>
    <p:extLst>
      <p:ext uri="{BB962C8B-B14F-4D97-AF65-F5344CB8AC3E}">
        <p14:creationId xmlns:p14="http://schemas.microsoft.com/office/powerpoint/2010/main" val="3275666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9BB7-B6C9-740B-095D-919EEA70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Trends in burned area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5FE699-1C0C-2E71-21C2-53A06AA3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0171"/>
            <a:ext cx="5587573" cy="389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2635E9-3B8C-0D27-CA0E-5EE4A4274A01}"/>
              </a:ext>
            </a:extLst>
          </p:cNvPr>
          <p:cNvSpPr txBox="1"/>
          <p:nvPr/>
        </p:nvSpPr>
        <p:spPr>
          <a:xfrm>
            <a:off x="6832313" y="2534461"/>
            <a:ext cx="4232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Burned area has on average decreased over the last decades due to management activities</a:t>
            </a:r>
          </a:p>
          <a:p>
            <a:endParaRPr lang="en-GB" dirty="0"/>
          </a:p>
          <a:p>
            <a:r>
              <a:rPr lang="en-GB" dirty="0"/>
              <a:t>But frequent more intense fires and fires in area not previously exposed</a:t>
            </a:r>
          </a:p>
          <a:p>
            <a:endParaRPr lang="en-GB" dirty="0"/>
          </a:p>
          <a:p>
            <a:r>
              <a:rPr lang="en-GB" dirty="0"/>
              <a:t>Note log axis in bottom panel – some of the big changes are big</a:t>
            </a:r>
          </a:p>
        </p:txBody>
      </p:sp>
    </p:spTree>
    <p:extLst>
      <p:ext uri="{BB962C8B-B14F-4D97-AF65-F5344CB8AC3E}">
        <p14:creationId xmlns:p14="http://schemas.microsoft.com/office/powerpoint/2010/main" val="364401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11EA-6EB9-4099-F92E-061128AA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 intensity and duration </a:t>
            </a:r>
          </a:p>
        </p:txBody>
      </p:sp>
      <p:pic>
        <p:nvPicPr>
          <p:cNvPr id="11266" name="Picture 2" descr="Details are in the caption following the image">
            <a:extLst>
              <a:ext uri="{FF2B5EF4-FFF2-40B4-BE49-F238E27FC236}">
                <a16:creationId xmlns:a16="http://schemas.microsoft.com/office/drawing/2014/main" id="{92F2B925-6393-6EE7-977E-6EAA152B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648" y="1975778"/>
            <a:ext cx="6459952" cy="34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7D5E8-349A-1539-E39A-60C8240C39BE}"/>
              </a:ext>
            </a:extLst>
          </p:cNvPr>
          <p:cNvSpPr txBox="1"/>
          <p:nvPr/>
        </p:nvSpPr>
        <p:spPr>
          <a:xfrm>
            <a:off x="914401" y="2690336"/>
            <a:ext cx="4124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Depends on fuel availability i.e. dried plant material </a:t>
            </a:r>
          </a:p>
          <a:p>
            <a:endParaRPr lang="en-GB" dirty="0"/>
          </a:p>
          <a:p>
            <a:r>
              <a:rPr lang="en-GB" dirty="0"/>
              <a:t>Feedback with drought damage and species outside their climate range</a:t>
            </a:r>
          </a:p>
        </p:txBody>
      </p:sp>
    </p:spTree>
    <p:extLst>
      <p:ext uri="{BB962C8B-B14F-4D97-AF65-F5344CB8AC3E}">
        <p14:creationId xmlns:p14="http://schemas.microsoft.com/office/powerpoint/2010/main" val="115616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C46A-F6EA-BBCA-192D-2820C0DD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freshwater availability</a:t>
            </a:r>
          </a:p>
        </p:txBody>
      </p:sp>
      <p:pic>
        <p:nvPicPr>
          <p:cNvPr id="10242" name="Picture 2" descr="32,276 Dry Well Stock Photos, Pictures &amp; Royalty-Free Images - iStock | No  water, Drought, Water supply">
            <a:extLst>
              <a:ext uri="{FF2B5EF4-FFF2-40B4-BE49-F238E27FC236}">
                <a16:creationId xmlns:a16="http://schemas.microsoft.com/office/drawing/2014/main" id="{A50BEE85-F076-68AF-F6FF-A1D78BA0A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9" y="1690689"/>
            <a:ext cx="3027835" cy="19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mergence of Hunger Stones Signals Worst European Drought in 500 Years |  HowStuffWorks">
            <a:extLst>
              <a:ext uri="{FF2B5EF4-FFF2-40B4-BE49-F238E27FC236}">
                <a16:creationId xmlns:a16="http://schemas.microsoft.com/office/drawing/2014/main" id="{F8CEB366-D61E-59BE-7B7E-340A767C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37" y="4060369"/>
            <a:ext cx="3935791" cy="22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34AF-471B-211D-79C5-B5A918E00903}"/>
              </a:ext>
            </a:extLst>
          </p:cNvPr>
          <p:cNvSpPr txBox="1"/>
          <p:nvPr/>
        </p:nvSpPr>
        <p:spPr>
          <a:xfrm>
            <a:off x="6400800" y="2278687"/>
            <a:ext cx="5133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river and groundwater levels mean less water available for human consumption</a:t>
            </a:r>
          </a:p>
          <a:p>
            <a:endParaRPr lang="en-GB" dirty="0"/>
          </a:p>
          <a:p>
            <a:r>
              <a:rPr lang="en-GB" dirty="0"/>
              <a:t>Implications for human health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93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7E8B-FD92-2B58-F14D-DAECF3BD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drought?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8710C-EFF1-AC03-985D-6AED6FCF0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7"/>
          <a:stretch/>
        </p:blipFill>
        <p:spPr>
          <a:xfrm>
            <a:off x="2588623" y="1998616"/>
            <a:ext cx="7772400" cy="40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34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A477-77BC-23F0-377E-16C69414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</a:t>
            </a:r>
            <a:br>
              <a:rPr lang="en-GB" dirty="0"/>
            </a:br>
            <a:r>
              <a:rPr lang="en-GB" dirty="0"/>
              <a:t>Agricultural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D512C-A8BB-8C71-3C49-C1FBBA35AC52}"/>
              </a:ext>
            </a:extLst>
          </p:cNvPr>
          <p:cNvSpPr txBox="1"/>
          <p:nvPr/>
        </p:nvSpPr>
        <p:spPr>
          <a:xfrm>
            <a:off x="422366" y="2088606"/>
            <a:ext cx="4650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Irrigation – implies there is water available</a:t>
            </a:r>
          </a:p>
          <a:p>
            <a:endParaRPr lang="en-GB" dirty="0"/>
          </a:p>
          <a:p>
            <a:r>
              <a:rPr lang="en-GB" dirty="0"/>
              <a:t>Improved soil structure to hold rather than lose 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9FEB5-46C6-063E-8D17-BB4F890E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65" y="1690688"/>
            <a:ext cx="5580017" cy="3773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260E7-1551-EF3F-0AA8-07C1D992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6" y="3686853"/>
            <a:ext cx="7233272" cy="22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A477-77BC-23F0-377E-16C69414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</a:t>
            </a:r>
            <a:br>
              <a:rPr lang="en-GB" dirty="0"/>
            </a:br>
            <a:r>
              <a:rPr lang="en-GB" dirty="0"/>
              <a:t>More resistant crops</a:t>
            </a:r>
          </a:p>
        </p:txBody>
      </p:sp>
      <p:pic>
        <p:nvPicPr>
          <p:cNvPr id="13314" name="Picture 2" descr="A field of kernza plants at sunset">
            <a:extLst>
              <a:ext uri="{FF2B5EF4-FFF2-40B4-BE49-F238E27FC236}">
                <a16:creationId xmlns:a16="http://schemas.microsoft.com/office/drawing/2014/main" id="{FDAB7727-4092-AE75-0789-D25DB701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3" y="1824990"/>
            <a:ext cx="3468007" cy="208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9ABAE879-0FA5-8502-BB64-D18AE913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40" y="4040095"/>
            <a:ext cx="3119760" cy="20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A412B4-6472-24DA-595A-36A072F5E126}"/>
              </a:ext>
            </a:extLst>
          </p:cNvPr>
          <p:cNvSpPr txBox="1"/>
          <p:nvPr/>
        </p:nvSpPr>
        <p:spPr>
          <a:xfrm>
            <a:off x="6217920" y="2351314"/>
            <a:ext cx="420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plant varieties are naturally more resistant to drought than others based on the climate they are adapted to</a:t>
            </a:r>
          </a:p>
          <a:p>
            <a:endParaRPr lang="en-GB" dirty="0"/>
          </a:p>
          <a:p>
            <a:r>
              <a:rPr lang="en-GB" dirty="0"/>
              <a:t>We can also breed or modify our crops to be more drought resistant</a:t>
            </a:r>
          </a:p>
        </p:txBody>
      </p:sp>
    </p:spTree>
    <p:extLst>
      <p:ext uri="{BB962C8B-B14F-4D97-AF65-F5344CB8AC3E}">
        <p14:creationId xmlns:p14="http://schemas.microsoft.com/office/powerpoint/2010/main" val="3091300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BBB2-FF7E-7E20-7E63-3F5D7A57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 </a:t>
            </a:r>
            <a:br>
              <a:rPr lang="en-GB" dirty="0"/>
            </a:br>
            <a:r>
              <a:rPr lang="en-GB" dirty="0"/>
              <a:t>More resilient food supply chains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D6BD0-157B-D054-F3CA-C8BCF9A1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94" y="1791491"/>
            <a:ext cx="7772400" cy="327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B3BC8-540A-70D5-F577-008B7ED3F771}"/>
              </a:ext>
            </a:extLst>
          </p:cNvPr>
          <p:cNvSpPr txBox="1"/>
          <p:nvPr/>
        </p:nvSpPr>
        <p:spPr>
          <a:xfrm>
            <a:off x="3070518" y="5381897"/>
            <a:ext cx="561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Regional droughts can have impacts on global food supply</a:t>
            </a:r>
          </a:p>
          <a:p>
            <a:r>
              <a:rPr lang="en-GB" dirty="0"/>
              <a:t>Multiple sources and flexible supply chains are needed</a:t>
            </a:r>
          </a:p>
        </p:txBody>
      </p:sp>
    </p:spTree>
    <p:extLst>
      <p:ext uri="{BB962C8B-B14F-4D97-AF65-F5344CB8AC3E}">
        <p14:creationId xmlns:p14="http://schemas.microsoft.com/office/powerpoint/2010/main" val="3170354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1CA6C-79A7-59D3-534F-72D2C906A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02" y="522514"/>
            <a:ext cx="11266206" cy="56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5B91-32BF-B59E-7D48-B9BDA0C2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transport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7582B0B-47B0-1FCE-3C57-54046F4C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70" y="365125"/>
            <a:ext cx="3785816" cy="32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ercely hot summer takes its toll on river transport worldwide - Splash247">
            <a:extLst>
              <a:ext uri="{FF2B5EF4-FFF2-40B4-BE49-F238E27FC236}">
                <a16:creationId xmlns:a16="http://schemas.microsoft.com/office/drawing/2014/main" id="{D91C3CC0-58A0-8DC8-51EB-E1A06CC3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69" y="3854178"/>
            <a:ext cx="4397828" cy="26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30253-8CC6-5A9B-AFF1-DA9813ACB5F8}"/>
              </a:ext>
            </a:extLst>
          </p:cNvPr>
          <p:cNvSpPr txBox="1"/>
          <p:nvPr/>
        </p:nvSpPr>
        <p:spPr>
          <a:xfrm>
            <a:off x="838200" y="2930848"/>
            <a:ext cx="4958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River transport still widely used</a:t>
            </a:r>
          </a:p>
          <a:p>
            <a:endParaRPr lang="en-GB" dirty="0"/>
          </a:p>
          <a:p>
            <a:r>
              <a:rPr lang="en-GB" dirty="0"/>
              <a:t>Low water levels mean large boats cannot navigate</a:t>
            </a:r>
          </a:p>
          <a:p>
            <a:endParaRPr lang="en-GB" dirty="0"/>
          </a:p>
          <a:p>
            <a:r>
              <a:rPr lang="en-GB" dirty="0"/>
              <a:t>Adaptation: diverse/backup modes of transport</a:t>
            </a:r>
          </a:p>
        </p:txBody>
      </p:sp>
    </p:spTree>
    <p:extLst>
      <p:ext uri="{BB962C8B-B14F-4D97-AF65-F5344CB8AC3E}">
        <p14:creationId xmlns:p14="http://schemas.microsoft.com/office/powerpoint/2010/main" val="2228266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3F33-53A0-A314-D956-725870FC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energy</a:t>
            </a:r>
          </a:p>
        </p:txBody>
      </p:sp>
      <p:pic>
        <p:nvPicPr>
          <p:cNvPr id="11266" name="Picture 2" descr="Hydropower">
            <a:extLst>
              <a:ext uri="{FF2B5EF4-FFF2-40B4-BE49-F238E27FC236}">
                <a16:creationId xmlns:a16="http://schemas.microsoft.com/office/drawing/2014/main" id="{373203F8-EF29-5D2F-3098-0C70D44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83331" cy="18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imerick generating station">
            <a:extLst>
              <a:ext uri="{FF2B5EF4-FFF2-40B4-BE49-F238E27FC236}">
                <a16:creationId xmlns:a16="http://schemas.microsoft.com/office/drawing/2014/main" id="{B8921085-B827-784A-F1F0-06CE538B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02" y="3880303"/>
            <a:ext cx="4118429" cy="25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E8959-2A5A-636A-AFFD-5890D3EFFCCE}"/>
              </a:ext>
            </a:extLst>
          </p:cNvPr>
          <p:cNvSpPr txBox="1"/>
          <p:nvPr/>
        </p:nvSpPr>
        <p:spPr>
          <a:xfrm>
            <a:off x="6283117" y="2967335"/>
            <a:ext cx="5069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Hydroelectric power relies on sustained water levels</a:t>
            </a:r>
          </a:p>
          <a:p>
            <a:endParaRPr lang="en-GB" dirty="0"/>
          </a:p>
          <a:p>
            <a:r>
              <a:rPr lang="en-GB" dirty="0"/>
              <a:t>Nuclear power relies water for cooling reactors</a:t>
            </a:r>
          </a:p>
          <a:p>
            <a:endParaRPr lang="en-GB" dirty="0"/>
          </a:p>
          <a:p>
            <a:r>
              <a:rPr lang="en-GB" dirty="0"/>
              <a:t>Adaptation: diverse energy sectors</a:t>
            </a:r>
          </a:p>
        </p:txBody>
      </p:sp>
    </p:spTree>
    <p:extLst>
      <p:ext uri="{BB962C8B-B14F-4D97-AF65-F5344CB8AC3E}">
        <p14:creationId xmlns:p14="http://schemas.microsoft.com/office/powerpoint/2010/main" val="2177784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FC81-BE81-CF7C-8180-193B8C3D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 impacts of changes in the water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2658A-7B3C-6571-1260-8A28AA1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2" y="1690688"/>
            <a:ext cx="11392695" cy="46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8FC3-BB7F-641A-7674-6F941A98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4" y="2766218"/>
            <a:ext cx="408649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Factors that affect drought frequency and intensity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63D97-8F15-B807-05F9-977AA652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331" y="190499"/>
            <a:ext cx="6451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6C3D-8BB6-33EE-E25D-94804A41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Meteorological drought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866BB-40FD-4A03-96EA-C2EADAE65A52}"/>
              </a:ext>
            </a:extLst>
          </p:cNvPr>
          <p:cNvSpPr txBox="1"/>
          <p:nvPr/>
        </p:nvSpPr>
        <p:spPr>
          <a:xfrm>
            <a:off x="838200" y="3188027"/>
            <a:ext cx="322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eorgia" panose="02040502050405020303" pitchFamily="18" charset="0"/>
              </a:rPr>
              <a:t>Prolonged absence or reduction in precipitation</a:t>
            </a:r>
          </a:p>
        </p:txBody>
      </p:sp>
      <p:pic>
        <p:nvPicPr>
          <p:cNvPr id="2050" name="Picture 2" descr="Drought analysis with different indices for the Asi Basin (Turkey) |  Scientific Reports">
            <a:extLst>
              <a:ext uri="{FF2B5EF4-FFF2-40B4-BE49-F238E27FC236}">
                <a16:creationId xmlns:a16="http://schemas.microsoft.com/office/drawing/2014/main" id="{0360E80B-14A8-A5D6-FB9C-A5195431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82" y="1944838"/>
            <a:ext cx="4905988" cy="31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07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2FA6-817C-78AF-026B-868BBF15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drought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E3CEF-DA69-83BA-C905-F27DDC3FE30D}"/>
              </a:ext>
            </a:extLst>
          </p:cNvPr>
          <p:cNvSpPr txBox="1"/>
          <p:nvPr/>
        </p:nvSpPr>
        <p:spPr>
          <a:xfrm>
            <a:off x="838200" y="3188027"/>
            <a:ext cx="322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eorgia" panose="02040502050405020303" pitchFamily="18" charset="0"/>
              </a:rPr>
              <a:t>Reduction in groundwater and/or surface water levels</a:t>
            </a:r>
          </a:p>
        </p:txBody>
      </p:sp>
      <p:pic>
        <p:nvPicPr>
          <p:cNvPr id="3074" name="Picture 2" descr="Emergence of Hunger Stones Signals Worst European Drought in 500 Years |  HowStuffWorks">
            <a:extLst>
              <a:ext uri="{FF2B5EF4-FFF2-40B4-BE49-F238E27FC236}">
                <a16:creationId xmlns:a16="http://schemas.microsoft.com/office/drawing/2014/main" id="{3C27E3E8-D94D-A21B-E75B-21671DB2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46" y="2296472"/>
            <a:ext cx="4949859" cy="278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23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5D5E-00B6-A4A4-82C2-173BD5DE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Agricultural or ecological drought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EFDB-5F3F-8A4D-0E81-2A19AFFA50C0}"/>
              </a:ext>
            </a:extLst>
          </p:cNvPr>
          <p:cNvSpPr txBox="1"/>
          <p:nvPr/>
        </p:nvSpPr>
        <p:spPr>
          <a:xfrm>
            <a:off x="838200" y="3188027"/>
            <a:ext cx="322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eorgia" panose="02040502050405020303" pitchFamily="18" charset="0"/>
              </a:rPr>
              <a:t>Meteorological or hydrological drought that results in crop damage and yield loss</a:t>
            </a:r>
          </a:p>
        </p:txBody>
      </p:sp>
      <p:pic>
        <p:nvPicPr>
          <p:cNvPr id="4098" name="Picture 2" descr="Drought and Climate Change | Union of Concerned Scientists">
            <a:extLst>
              <a:ext uri="{FF2B5EF4-FFF2-40B4-BE49-F238E27FC236}">
                <a16:creationId xmlns:a16="http://schemas.microsoft.com/office/drawing/2014/main" id="{C7695685-AC90-1CBE-E96A-374729AC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6" y="1773861"/>
            <a:ext cx="5339448" cy="24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ests taking longer to recover from drought due to hotter temperatures,  study says | LAist - NPR News for Southern California - 89.3 FM">
            <a:extLst>
              <a:ext uri="{FF2B5EF4-FFF2-40B4-BE49-F238E27FC236}">
                <a16:creationId xmlns:a16="http://schemas.microsoft.com/office/drawing/2014/main" id="{959C59FE-C4DB-2290-A2A6-15918953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71" y="4511466"/>
            <a:ext cx="3598238" cy="202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9B78-1E44-E6C0-E8C7-7C14C3F2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Socio-economic drought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BB956-451C-B7C0-BBC1-5CC6FB48481A}"/>
              </a:ext>
            </a:extLst>
          </p:cNvPr>
          <p:cNvSpPr txBox="1"/>
          <p:nvPr/>
        </p:nvSpPr>
        <p:spPr>
          <a:xfrm>
            <a:off x="838200" y="3188027"/>
            <a:ext cx="322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eorgia" panose="02040502050405020303" pitchFamily="18" charset="0"/>
              </a:rPr>
              <a:t>Meteorological or hydrological drought that results in socio-economic damage</a:t>
            </a:r>
          </a:p>
        </p:txBody>
      </p:sp>
      <p:pic>
        <p:nvPicPr>
          <p:cNvPr id="5122" name="Picture 2" descr="The Rhine, a Lifeline of Germany, Is Crippled by Drought - The New York  Times">
            <a:extLst>
              <a:ext uri="{FF2B5EF4-FFF2-40B4-BE49-F238E27FC236}">
                <a16:creationId xmlns:a16="http://schemas.microsoft.com/office/drawing/2014/main" id="{97060A5D-2536-5569-FF9C-C6A28F63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583" y="2062537"/>
            <a:ext cx="4857270" cy="273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2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1BE0-37B0-7B0F-6855-705A043C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Droughts are not the same as dry seasons</a:t>
            </a:r>
          </a:p>
        </p:txBody>
      </p:sp>
      <p:pic>
        <p:nvPicPr>
          <p:cNvPr id="3" name="Picture 2" descr="What Are Climate Zones? How Are They Categorized?">
            <a:extLst>
              <a:ext uri="{FF2B5EF4-FFF2-40B4-BE49-F238E27FC236}">
                <a16:creationId xmlns:a16="http://schemas.microsoft.com/office/drawing/2014/main" id="{A3E8AE9D-E73B-7D31-CBBD-67E188DD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5" y="2392820"/>
            <a:ext cx="5195299" cy="248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FE0D0-5F79-704D-3092-43AE2A7A2BD1}"/>
              </a:ext>
            </a:extLst>
          </p:cNvPr>
          <p:cNvSpPr txBox="1"/>
          <p:nvPr/>
        </p:nvSpPr>
        <p:spPr>
          <a:xfrm>
            <a:off x="6411074" y="2558265"/>
            <a:ext cx="4335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Certain areas of the world have a dry or seasonally dry climate</a:t>
            </a:r>
          </a:p>
          <a:p>
            <a:endParaRPr lang="en-GB" dirty="0"/>
          </a:p>
          <a:p>
            <a:r>
              <a:rPr lang="en-GB" dirty="0"/>
              <a:t>Droughts are always calculated based on average historic climate data at the time of year</a:t>
            </a:r>
          </a:p>
        </p:txBody>
      </p:sp>
    </p:spTree>
    <p:extLst>
      <p:ext uri="{BB962C8B-B14F-4D97-AF65-F5344CB8AC3E}">
        <p14:creationId xmlns:p14="http://schemas.microsoft.com/office/powerpoint/2010/main" val="340615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4637</TotalTime>
  <Words>930</Words>
  <Application>Microsoft Macintosh PowerPoint</Application>
  <PresentationFormat>Widescreen</PresentationFormat>
  <Paragraphs>153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Calibri</vt:lpstr>
      <vt:lpstr>Georgia</vt:lpstr>
      <vt:lpstr>Office Theme</vt:lpstr>
      <vt:lpstr>Droughts</vt:lpstr>
      <vt:lpstr>Water extremes</vt:lpstr>
      <vt:lpstr>What is a drought?</vt:lpstr>
      <vt:lpstr>Factors that affect drought frequency and intensity</vt:lpstr>
      <vt:lpstr>Meteorological drought</vt:lpstr>
      <vt:lpstr>Hydrological drought</vt:lpstr>
      <vt:lpstr>Agricultural or ecological drought</vt:lpstr>
      <vt:lpstr>Socio-economic drought</vt:lpstr>
      <vt:lpstr>Droughts are not the same as dry seasons</vt:lpstr>
      <vt:lpstr>Drought effect on plants</vt:lpstr>
      <vt:lpstr>Drought effect on plants</vt:lpstr>
      <vt:lpstr>Plant strategies in response to drought</vt:lpstr>
      <vt:lpstr>Factors that affect drought frequency and intensity</vt:lpstr>
      <vt:lpstr>Near-term global precipitation change</vt:lpstr>
      <vt:lpstr>Observed recent changes in drought intensity and duration</vt:lpstr>
      <vt:lpstr>Future changes in drought intensity and duration</vt:lpstr>
      <vt:lpstr>Predicted changes in drought intensity and frequency</vt:lpstr>
      <vt:lpstr>Compound events: droughts and heatwaves</vt:lpstr>
      <vt:lpstr>Compound events: droughts and heatwaves</vt:lpstr>
      <vt:lpstr>Impacts: decline in productivity</vt:lpstr>
      <vt:lpstr>Drought risk to crops</vt:lpstr>
      <vt:lpstr>Timing of droughts matters for biological activity</vt:lpstr>
      <vt:lpstr>Droughts can also mean more productivity</vt:lpstr>
      <vt:lpstr>Increased vulnerability: drought + insect attack</vt:lpstr>
      <vt:lpstr>Increased vulnerability: drought + insect attack</vt:lpstr>
      <vt:lpstr>Increased vulnerability:  drought + wildfires</vt:lpstr>
      <vt:lpstr>Trends in burned area</vt:lpstr>
      <vt:lpstr>Fire intensity and duration </vt:lpstr>
      <vt:lpstr>Impacts: freshwater availability</vt:lpstr>
      <vt:lpstr>What can we do? Agricultural management</vt:lpstr>
      <vt:lpstr>What can we do? More resistant crops</vt:lpstr>
      <vt:lpstr>What can we do?  More resilient food supply chains</vt:lpstr>
      <vt:lpstr>PowerPoint Presentation</vt:lpstr>
      <vt:lpstr>Impacts: transport</vt:lpstr>
      <vt:lpstr>Impacts: energy</vt:lpstr>
      <vt:lpstr>Summary: impacts of changes in the water 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Droughts</dc:title>
  <dc:creator>Silvia Caldararu</dc:creator>
  <cp:lastModifiedBy>Silvia Caldararu</cp:lastModifiedBy>
  <cp:revision>1</cp:revision>
  <dcterms:created xsi:type="dcterms:W3CDTF">2023-03-15T16:55:50Z</dcterms:created>
  <dcterms:modified xsi:type="dcterms:W3CDTF">2025-03-18T12:18:13Z</dcterms:modified>
</cp:coreProperties>
</file>